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58" r:id="rId5"/>
    <p:sldId id="259" r:id="rId6"/>
    <p:sldId id="260" r:id="rId7"/>
    <p:sldId id="272" r:id="rId8"/>
    <p:sldId id="267" r:id="rId9"/>
    <p:sldId id="261" r:id="rId10"/>
    <p:sldId id="273" r:id="rId11"/>
    <p:sldId id="262" r:id="rId12"/>
    <p:sldId id="275" r:id="rId13"/>
    <p:sldId id="263" r:id="rId14"/>
    <p:sldId id="274" r:id="rId15"/>
    <p:sldId id="264" r:id="rId16"/>
    <p:sldId id="265" r:id="rId17"/>
    <p:sldId id="270" r:id="rId18"/>
    <p:sldId id="269" r:id="rId19"/>
    <p:sldId id="266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emi Bold" panose="020B0604020202020204" charset="0"/>
      <p:regular r:id="rId26"/>
    </p:embeddedFont>
    <p:embeddedFont>
      <p:font typeface="PT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00b0fd47a667cdd" providerId="LiveId" clId="{3256E35C-0795-45A5-A0AD-775A91DAE42E}"/>
    <pc:docChg chg="undo custSel addSld delSld modSld sldOrd">
      <pc:chgData name="" userId="600b0fd47a667cdd" providerId="LiveId" clId="{3256E35C-0795-45A5-A0AD-775A91DAE42E}" dt="2025-05-13T07:13:32.066" v="780" actId="1036"/>
      <pc:docMkLst>
        <pc:docMk/>
      </pc:docMkLst>
      <pc:sldChg chg="delSp modSp">
        <pc:chgData name="" userId="600b0fd47a667cdd" providerId="LiveId" clId="{3256E35C-0795-45A5-A0AD-775A91DAE42E}" dt="2025-05-13T04:49:52.039" v="762" actId="20577"/>
        <pc:sldMkLst>
          <pc:docMk/>
          <pc:sldMk cId="0" sldId="256"/>
        </pc:sldMkLst>
        <pc:spChg chg="mod">
          <ac:chgData name="" userId="600b0fd47a667cdd" providerId="LiveId" clId="{3256E35C-0795-45A5-A0AD-775A91DAE42E}" dt="2025-05-13T04:49:52.039" v="762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" userId="600b0fd47a667cdd" providerId="LiveId" clId="{3256E35C-0795-45A5-A0AD-775A91DAE42E}" dt="2025-05-12T18:07:56.470" v="72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" userId="600b0fd47a667cdd" providerId="LiveId" clId="{3256E35C-0795-45A5-A0AD-775A91DAE42E}" dt="2025-05-12T18:08:33.112" v="736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" userId="600b0fd47a667cdd" providerId="LiveId" clId="{3256E35C-0795-45A5-A0AD-775A91DAE42E}" dt="2025-05-12T18:07:49.759" v="728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" userId="600b0fd47a667cdd" providerId="LiveId" clId="{3256E35C-0795-45A5-A0AD-775A91DAE42E}" dt="2025-05-12T17:13:32.450" v="19" actId="20577"/>
          <ac:spMkLst>
            <pc:docMk/>
            <pc:sldMk cId="0" sldId="256"/>
            <ac:spMk id="9" creationId="{00000000-0000-0000-0000-000000000000}"/>
          </ac:spMkLst>
        </pc:spChg>
        <pc:spChg chg="del">
          <ac:chgData name="" userId="600b0fd47a667cdd" providerId="LiveId" clId="{3256E35C-0795-45A5-A0AD-775A91DAE42E}" dt="2025-05-12T17:13:39.618" v="21" actId="478"/>
          <ac:spMkLst>
            <pc:docMk/>
            <pc:sldMk cId="0" sldId="256"/>
            <ac:spMk id="12" creationId="{00000000-0000-0000-0000-000000000000}"/>
          </ac:spMkLst>
        </pc:spChg>
        <pc:picChg chg="del">
          <ac:chgData name="" userId="600b0fd47a667cdd" providerId="LiveId" clId="{3256E35C-0795-45A5-A0AD-775A91DAE42E}" dt="2025-05-12T17:13:36.215" v="20" actId="478"/>
          <ac:picMkLst>
            <pc:docMk/>
            <pc:sldMk cId="0" sldId="256"/>
            <ac:picMk id="8" creationId="{00000000-0000-0000-0000-000000000000}"/>
          </ac:picMkLst>
        </pc:picChg>
      </pc:sldChg>
      <pc:sldChg chg="modSp">
        <pc:chgData name="" userId="600b0fd47a667cdd" providerId="LiveId" clId="{3256E35C-0795-45A5-A0AD-775A91DAE42E}" dt="2025-05-12T17:57:29.812" v="643" actId="1076"/>
        <pc:sldMkLst>
          <pc:docMk/>
          <pc:sldMk cId="0" sldId="257"/>
        </pc:sldMkLst>
        <pc:spChg chg="mod">
          <ac:chgData name="" userId="600b0fd47a667cdd" providerId="LiveId" clId="{3256E35C-0795-45A5-A0AD-775A91DAE42E}" dt="2025-05-12T17:57:29.812" v="643" actId="1076"/>
          <ac:spMkLst>
            <pc:docMk/>
            <pc:sldMk cId="0" sldId="257"/>
            <ac:spMk id="3" creationId="{00000000-0000-0000-0000-000000000000}"/>
          </ac:spMkLst>
        </pc:spChg>
      </pc:sldChg>
      <pc:sldChg chg="ord">
        <pc:chgData name="" userId="600b0fd47a667cdd" providerId="LiveId" clId="{3256E35C-0795-45A5-A0AD-775A91DAE42E}" dt="2025-05-03T06:19:29.418" v="1"/>
        <pc:sldMkLst>
          <pc:docMk/>
          <pc:sldMk cId="0" sldId="258"/>
        </pc:sldMkLst>
      </pc:sldChg>
      <pc:sldChg chg="modSp">
        <pc:chgData name="" userId="600b0fd47a667cdd" providerId="LiveId" clId="{3256E35C-0795-45A5-A0AD-775A91DAE42E}" dt="2025-05-13T07:13:32.066" v="780" actId="1036"/>
        <pc:sldMkLst>
          <pc:docMk/>
          <pc:sldMk cId="0" sldId="260"/>
        </pc:sldMkLst>
        <pc:picChg chg="mod">
          <ac:chgData name="" userId="600b0fd47a667cdd" providerId="LiveId" clId="{3256E35C-0795-45A5-A0AD-775A91DAE42E}" dt="2025-05-13T07:13:32.066" v="780" actId="1036"/>
          <ac:picMkLst>
            <pc:docMk/>
            <pc:sldMk cId="0" sldId="260"/>
            <ac:picMk id="17" creationId="{00000000-0000-0000-0000-000000000000}"/>
          </ac:picMkLst>
        </pc:picChg>
      </pc:sldChg>
      <pc:sldChg chg="delSp modSp">
        <pc:chgData name="" userId="600b0fd47a667cdd" providerId="LiveId" clId="{3256E35C-0795-45A5-A0AD-775A91DAE42E}" dt="2025-05-12T17:58:31.109" v="650" actId="478"/>
        <pc:sldMkLst>
          <pc:docMk/>
          <pc:sldMk cId="0" sldId="263"/>
        </pc:sldMkLst>
        <pc:spChg chg="mod">
          <ac:chgData name="" userId="600b0fd47a667cdd" providerId="LiveId" clId="{3256E35C-0795-45A5-A0AD-775A91DAE42E}" dt="2025-05-12T17:58:00.612" v="644" actId="20577"/>
          <ac:spMkLst>
            <pc:docMk/>
            <pc:sldMk cId="0" sldId="263"/>
            <ac:spMk id="2" creationId="{00000000-0000-0000-0000-000000000000}"/>
          </ac:spMkLst>
        </pc:spChg>
        <pc:spChg chg="del">
          <ac:chgData name="" userId="600b0fd47a667cdd" providerId="LiveId" clId="{3256E35C-0795-45A5-A0AD-775A91DAE42E}" dt="2025-05-12T17:58:31.109" v="650" actId="478"/>
          <ac:spMkLst>
            <pc:docMk/>
            <pc:sldMk cId="0" sldId="263"/>
            <ac:spMk id="24" creationId="{00000000-0000-0000-0000-000000000000}"/>
          </ac:spMkLst>
        </pc:spChg>
        <pc:spChg chg="del">
          <ac:chgData name="" userId="600b0fd47a667cdd" providerId="LiveId" clId="{3256E35C-0795-45A5-A0AD-775A91DAE42E}" dt="2025-05-12T17:58:28.113" v="649" actId="478"/>
          <ac:spMkLst>
            <pc:docMk/>
            <pc:sldMk cId="0" sldId="263"/>
            <ac:spMk id="25" creationId="{00000000-0000-0000-0000-000000000000}"/>
          </ac:spMkLst>
        </pc:spChg>
        <pc:spChg chg="del">
          <ac:chgData name="" userId="600b0fd47a667cdd" providerId="LiveId" clId="{3256E35C-0795-45A5-A0AD-775A91DAE42E}" dt="2025-05-12T17:58:25.073" v="648" actId="478"/>
          <ac:spMkLst>
            <pc:docMk/>
            <pc:sldMk cId="0" sldId="263"/>
            <ac:spMk id="26" creationId="{00000000-0000-0000-0000-000000000000}"/>
          </ac:spMkLst>
        </pc:spChg>
        <pc:spChg chg="del mod">
          <ac:chgData name="" userId="600b0fd47a667cdd" providerId="LiveId" clId="{3256E35C-0795-45A5-A0AD-775A91DAE42E}" dt="2025-05-12T17:58:19.694" v="647" actId="478"/>
          <ac:spMkLst>
            <pc:docMk/>
            <pc:sldMk cId="0" sldId="263"/>
            <ac:spMk id="27" creationId="{00000000-0000-0000-0000-000000000000}"/>
          </ac:spMkLst>
        </pc:spChg>
        <pc:spChg chg="del">
          <ac:chgData name="" userId="600b0fd47a667cdd" providerId="LiveId" clId="{3256E35C-0795-45A5-A0AD-775A91DAE42E}" dt="2025-05-12T17:58:10.048" v="645" actId="478"/>
          <ac:spMkLst>
            <pc:docMk/>
            <pc:sldMk cId="0" sldId="263"/>
            <ac:spMk id="28" creationId="{00000000-0000-0000-0000-000000000000}"/>
          </ac:spMkLst>
        </pc:spChg>
      </pc:sldChg>
      <pc:sldChg chg="delSp modSp">
        <pc:chgData name="" userId="600b0fd47a667cdd" providerId="LiveId" clId="{3256E35C-0795-45A5-A0AD-775A91DAE42E}" dt="2025-05-12T17:17:24.991" v="70" actId="14100"/>
        <pc:sldMkLst>
          <pc:docMk/>
          <pc:sldMk cId="0" sldId="265"/>
        </pc:sldMkLst>
        <pc:spChg chg="mod">
          <ac:chgData name="" userId="600b0fd47a667cdd" providerId="LiveId" clId="{3256E35C-0795-45A5-A0AD-775A91DAE42E}" dt="2025-05-12T17:15:42.441" v="42" actId="20577"/>
          <ac:spMkLst>
            <pc:docMk/>
            <pc:sldMk cId="0" sldId="265"/>
            <ac:spMk id="2" creationId="{00000000-0000-0000-0000-000000000000}"/>
          </ac:spMkLst>
        </pc:spChg>
        <pc:spChg chg="del">
          <ac:chgData name="" userId="600b0fd47a667cdd" providerId="LiveId" clId="{3256E35C-0795-45A5-A0AD-775A91DAE42E}" dt="2025-05-12T17:17:19.226" v="69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" userId="600b0fd47a667cdd" providerId="LiveId" clId="{3256E35C-0795-45A5-A0AD-775A91DAE42E}" dt="2025-05-12T17:17:24.991" v="70" actId="14100"/>
          <ac:spMkLst>
            <pc:docMk/>
            <pc:sldMk cId="0" sldId="265"/>
            <ac:spMk id="4" creationId="{00000000-0000-0000-0000-000000000000}"/>
          </ac:spMkLst>
        </pc:spChg>
        <pc:spChg chg="mod">
          <ac:chgData name="" userId="600b0fd47a667cdd" providerId="LiveId" clId="{3256E35C-0795-45A5-A0AD-775A91DAE42E}" dt="2025-05-12T17:16:21.006" v="54" actId="20577"/>
          <ac:spMkLst>
            <pc:docMk/>
            <pc:sldMk cId="0" sldId="265"/>
            <ac:spMk id="9" creationId="{00000000-0000-0000-0000-000000000000}"/>
          </ac:spMkLst>
        </pc:spChg>
        <pc:spChg chg="del">
          <ac:chgData name="" userId="600b0fd47a667cdd" providerId="LiveId" clId="{3256E35C-0795-45A5-A0AD-775A91DAE42E}" dt="2025-05-12T17:16:47.625" v="63" actId="478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" userId="600b0fd47a667cdd" providerId="LiveId" clId="{3256E35C-0795-45A5-A0AD-775A91DAE42E}" dt="2025-05-12T17:16:43.244" v="62" actId="478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" userId="600b0fd47a667cdd" providerId="LiveId" clId="{3256E35C-0795-45A5-A0AD-775A91DAE42E}" dt="2025-05-12T17:16:39.486" v="60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" userId="600b0fd47a667cdd" providerId="LiveId" clId="{3256E35C-0795-45A5-A0AD-775A91DAE42E}" dt="2025-05-12T17:16:31.948" v="56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" userId="600b0fd47a667cdd" providerId="LiveId" clId="{3256E35C-0795-45A5-A0AD-775A91DAE42E}" dt="2025-05-12T17:16:58.664" v="64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" userId="600b0fd47a667cdd" providerId="LiveId" clId="{3256E35C-0795-45A5-A0AD-775A91DAE42E}" dt="2025-05-12T17:17:02.374" v="65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" userId="600b0fd47a667cdd" providerId="LiveId" clId="{3256E35C-0795-45A5-A0AD-775A91DAE42E}" dt="2025-05-12T17:17:05.430" v="66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" userId="600b0fd47a667cdd" providerId="LiveId" clId="{3256E35C-0795-45A5-A0AD-775A91DAE42E}" dt="2025-05-12T17:17:09.837" v="67" actId="478"/>
          <ac:spMkLst>
            <pc:docMk/>
            <pc:sldMk cId="0" sldId="265"/>
            <ac:spMk id="17" creationId="{00000000-0000-0000-0000-000000000000}"/>
          </ac:spMkLst>
        </pc:spChg>
        <pc:spChg chg="del">
          <ac:chgData name="" userId="600b0fd47a667cdd" providerId="LiveId" clId="{3256E35C-0795-45A5-A0AD-775A91DAE42E}" dt="2025-05-12T17:17:12.342" v="68" actId="478"/>
          <ac:spMkLst>
            <pc:docMk/>
            <pc:sldMk cId="0" sldId="265"/>
            <ac:spMk id="18" creationId="{00000000-0000-0000-0000-000000000000}"/>
          </ac:spMkLst>
        </pc:spChg>
      </pc:sldChg>
      <pc:sldChg chg="delSp modSp">
        <pc:chgData name="" userId="600b0fd47a667cdd" providerId="LiveId" clId="{3256E35C-0795-45A5-A0AD-775A91DAE42E}" dt="2025-05-12T18:06:52.104" v="725" actId="1035"/>
        <pc:sldMkLst>
          <pc:docMk/>
          <pc:sldMk cId="0" sldId="266"/>
        </pc:sldMkLst>
        <pc:picChg chg="del mod">
          <ac:chgData name="" userId="600b0fd47a667cdd" providerId="LiveId" clId="{3256E35C-0795-45A5-A0AD-775A91DAE42E}" dt="2025-05-12T17:59:51.322" v="659"/>
          <ac:picMkLst>
            <pc:docMk/>
            <pc:sldMk cId="0" sldId="266"/>
            <ac:picMk id="2" creationId="{00000000-0000-0000-0000-000000000000}"/>
          </ac:picMkLst>
        </pc:picChg>
        <pc:picChg chg="mod">
          <ac:chgData name="" userId="600b0fd47a667cdd" providerId="LiveId" clId="{3256E35C-0795-45A5-A0AD-775A91DAE42E}" dt="2025-05-12T18:06:52.104" v="725" actId="1035"/>
          <ac:picMkLst>
            <pc:docMk/>
            <pc:sldMk cId="0" sldId="266"/>
            <ac:picMk id="3" creationId="{00000000-0000-0000-0000-000000000000}"/>
          </ac:picMkLst>
        </pc:picChg>
      </pc:sldChg>
      <pc:sldChg chg="addSp delSp modSp ord">
        <pc:chgData name="" userId="600b0fd47a667cdd" providerId="LiveId" clId="{3256E35C-0795-45A5-A0AD-775A91DAE42E}" dt="2025-05-12T18:05:17.249" v="715"/>
        <pc:sldMkLst>
          <pc:docMk/>
          <pc:sldMk cId="0" sldId="267"/>
        </pc:sldMkLst>
        <pc:spChg chg="add mod">
          <ac:chgData name="" userId="600b0fd47a667cdd" providerId="LiveId" clId="{3256E35C-0795-45A5-A0AD-775A91DAE42E}" dt="2025-05-12T18:02:50.996" v="703" actId="20577"/>
          <ac:spMkLst>
            <pc:docMk/>
            <pc:sldMk cId="0" sldId="267"/>
            <ac:spMk id="6" creationId="{7A2270D4-0164-47AB-B449-B84E50F23BCA}"/>
          </ac:spMkLst>
        </pc:spChg>
        <pc:picChg chg="del">
          <ac:chgData name="" userId="600b0fd47a667cdd" providerId="LiveId" clId="{3256E35C-0795-45A5-A0AD-775A91DAE42E}" dt="2025-05-12T18:01:55.434" v="670" actId="478"/>
          <ac:picMkLst>
            <pc:docMk/>
            <pc:sldMk cId="0" sldId="267"/>
            <ac:picMk id="2" creationId="{00000000-0000-0000-0000-000000000000}"/>
          </ac:picMkLst>
        </pc:picChg>
        <pc:picChg chg="mod">
          <ac:chgData name="" userId="600b0fd47a667cdd" providerId="LiveId" clId="{3256E35C-0795-45A5-A0AD-775A91DAE42E}" dt="2025-05-12T18:04:53.884" v="714" actId="1076"/>
          <ac:picMkLst>
            <pc:docMk/>
            <pc:sldMk cId="0" sldId="267"/>
            <ac:picMk id="4" creationId="{00000000-0000-0000-0000-000000000000}"/>
          </ac:picMkLst>
        </pc:picChg>
      </pc:sldChg>
      <pc:sldChg chg="add del">
        <pc:chgData name="" userId="600b0fd47a667cdd" providerId="LiveId" clId="{3256E35C-0795-45A5-A0AD-775A91DAE42E}" dt="2025-05-12T17:24:43.198" v="198" actId="2696"/>
        <pc:sldMkLst>
          <pc:docMk/>
          <pc:sldMk cId="3029616227" sldId="268"/>
        </pc:sldMkLst>
      </pc:sldChg>
      <pc:sldChg chg="addSp delSp modSp add ord">
        <pc:chgData name="" userId="600b0fd47a667cdd" providerId="LiveId" clId="{3256E35C-0795-45A5-A0AD-775A91DAE42E}" dt="2025-05-13T04:55:01.607" v="774" actId="1076"/>
        <pc:sldMkLst>
          <pc:docMk/>
          <pc:sldMk cId="407361866" sldId="269"/>
        </pc:sldMkLst>
        <pc:spChg chg="mod">
          <ac:chgData name="" userId="600b0fd47a667cdd" providerId="LiveId" clId="{3256E35C-0795-45A5-A0AD-775A91DAE42E}" dt="2025-05-12T18:02:22.413" v="671" actId="14100"/>
          <ac:spMkLst>
            <pc:docMk/>
            <pc:sldMk cId="407361866" sldId="269"/>
            <ac:spMk id="2" creationId="{00000000-0000-0000-0000-000000000000}"/>
          </ac:spMkLst>
        </pc:spChg>
        <pc:spChg chg="del mod">
          <ac:chgData name="" userId="600b0fd47a667cdd" providerId="LiveId" clId="{3256E35C-0795-45A5-A0AD-775A91DAE42E}" dt="2025-05-12T17:17:45.341" v="72" actId="478"/>
          <ac:spMkLst>
            <pc:docMk/>
            <pc:sldMk cId="407361866" sldId="269"/>
            <ac:spMk id="3" creationId="{00000000-0000-0000-0000-000000000000}"/>
          </ac:spMkLst>
        </pc:spChg>
        <pc:spChg chg="del">
          <ac:chgData name="" userId="600b0fd47a667cdd" providerId="LiveId" clId="{3256E35C-0795-45A5-A0AD-775A91DAE42E}" dt="2025-05-12T17:17:48.927" v="73" actId="478"/>
          <ac:spMkLst>
            <pc:docMk/>
            <pc:sldMk cId="407361866" sldId="269"/>
            <ac:spMk id="4" creationId="{00000000-0000-0000-0000-000000000000}"/>
          </ac:spMkLst>
        </pc:spChg>
        <pc:spChg chg="del">
          <ac:chgData name="" userId="600b0fd47a667cdd" providerId="LiveId" clId="{3256E35C-0795-45A5-A0AD-775A91DAE42E}" dt="2025-05-12T17:17:52.489" v="74" actId="478"/>
          <ac:spMkLst>
            <pc:docMk/>
            <pc:sldMk cId="407361866" sldId="269"/>
            <ac:spMk id="5" creationId="{00000000-0000-0000-0000-000000000000}"/>
          </ac:spMkLst>
        </pc:spChg>
        <pc:spChg chg="del mod">
          <ac:chgData name="" userId="600b0fd47a667cdd" providerId="LiveId" clId="{3256E35C-0795-45A5-A0AD-775A91DAE42E}" dt="2025-05-12T17:18:02.506" v="78" actId="478"/>
          <ac:spMkLst>
            <pc:docMk/>
            <pc:sldMk cId="407361866" sldId="269"/>
            <ac:spMk id="6" creationId="{00000000-0000-0000-0000-000000000000}"/>
          </ac:spMkLst>
        </pc:spChg>
        <pc:spChg chg="del">
          <ac:chgData name="" userId="600b0fd47a667cdd" providerId="LiveId" clId="{3256E35C-0795-45A5-A0AD-775A91DAE42E}" dt="2025-05-12T17:17:56.182" v="75" actId="478"/>
          <ac:spMkLst>
            <pc:docMk/>
            <pc:sldMk cId="407361866" sldId="269"/>
            <ac:spMk id="7" creationId="{00000000-0000-0000-0000-000000000000}"/>
          </ac:spMkLst>
        </pc:spChg>
        <pc:spChg chg="add mod">
          <ac:chgData name="" userId="600b0fd47a667cdd" providerId="LiveId" clId="{3256E35C-0795-45A5-A0AD-775A91DAE42E}" dt="2025-05-13T04:55:01.607" v="774" actId="1076"/>
          <ac:spMkLst>
            <pc:docMk/>
            <pc:sldMk cId="407361866" sldId="269"/>
            <ac:spMk id="7" creationId="{2EB0D34F-6D23-4FA4-AD1B-1E5A05F65233}"/>
          </ac:spMkLst>
        </pc:spChg>
        <pc:spChg chg="del">
          <ac:chgData name="" userId="600b0fd47a667cdd" providerId="LiveId" clId="{3256E35C-0795-45A5-A0AD-775A91DAE42E}" dt="2025-05-12T17:18:04.475" v="79" actId="478"/>
          <ac:spMkLst>
            <pc:docMk/>
            <pc:sldMk cId="407361866" sldId="269"/>
            <ac:spMk id="8" creationId="{00000000-0000-0000-0000-000000000000}"/>
          </ac:spMkLst>
        </pc:spChg>
        <pc:spChg chg="add mod">
          <ac:chgData name="" userId="600b0fd47a667cdd" providerId="LiveId" clId="{3256E35C-0795-45A5-A0AD-775A91DAE42E}" dt="2025-05-13T04:54:47.297" v="772"/>
          <ac:spMkLst>
            <pc:docMk/>
            <pc:sldMk cId="407361866" sldId="269"/>
            <ac:spMk id="8" creationId="{051EEDCF-32FB-4C92-BB46-248BC7CA501C}"/>
          </ac:spMkLst>
        </pc:spChg>
        <pc:spChg chg="del mod">
          <ac:chgData name="" userId="600b0fd47a667cdd" providerId="LiveId" clId="{3256E35C-0795-45A5-A0AD-775A91DAE42E}" dt="2025-05-12T17:19:13.754" v="113" actId="478"/>
          <ac:spMkLst>
            <pc:docMk/>
            <pc:sldMk cId="407361866" sldId="269"/>
            <ac:spMk id="9" creationId="{00000000-0000-0000-0000-000000000000}"/>
          </ac:spMkLst>
        </pc:spChg>
        <pc:spChg chg="mod">
          <ac:chgData name="" userId="600b0fd47a667cdd" providerId="LiveId" clId="{3256E35C-0795-45A5-A0AD-775A91DAE42E}" dt="2025-05-12T17:19:22.526" v="114" actId="1076"/>
          <ac:spMkLst>
            <pc:docMk/>
            <pc:sldMk cId="407361866" sldId="269"/>
            <ac:spMk id="10" creationId="{00000000-0000-0000-0000-000000000000}"/>
          </ac:spMkLst>
        </pc:spChg>
        <pc:spChg chg="mod">
          <ac:chgData name="" userId="600b0fd47a667cdd" providerId="LiveId" clId="{3256E35C-0795-45A5-A0AD-775A91DAE42E}" dt="2025-05-12T17:19:44.029" v="118" actId="1076"/>
          <ac:spMkLst>
            <pc:docMk/>
            <pc:sldMk cId="407361866" sldId="269"/>
            <ac:spMk id="11" creationId="{00000000-0000-0000-0000-000000000000}"/>
          </ac:spMkLst>
        </pc:spChg>
        <pc:spChg chg="mod">
          <ac:chgData name="" userId="600b0fd47a667cdd" providerId="LiveId" clId="{3256E35C-0795-45A5-A0AD-775A91DAE42E}" dt="2025-05-13T04:54:35.115" v="769" actId="1076"/>
          <ac:spMkLst>
            <pc:docMk/>
            <pc:sldMk cId="407361866" sldId="269"/>
            <ac:spMk id="12" creationId="{00000000-0000-0000-0000-000000000000}"/>
          </ac:spMkLst>
        </pc:spChg>
        <pc:spChg chg="del mod">
          <ac:chgData name="" userId="600b0fd47a667cdd" providerId="LiveId" clId="{3256E35C-0795-45A5-A0AD-775A91DAE42E}" dt="2025-05-13T04:54:03.884" v="768" actId="478"/>
          <ac:spMkLst>
            <pc:docMk/>
            <pc:sldMk cId="407361866" sldId="269"/>
            <ac:spMk id="13" creationId="{00000000-0000-0000-0000-000000000000}"/>
          </ac:spMkLst>
        </pc:spChg>
        <pc:spChg chg="del">
          <ac:chgData name="" userId="600b0fd47a667cdd" providerId="LiveId" clId="{3256E35C-0795-45A5-A0AD-775A91DAE42E}" dt="2025-05-12T17:18:19.325" v="97" actId="478"/>
          <ac:spMkLst>
            <pc:docMk/>
            <pc:sldMk cId="407361866" sldId="269"/>
            <ac:spMk id="14" creationId="{00000000-0000-0000-0000-000000000000}"/>
          </ac:spMkLst>
        </pc:spChg>
        <pc:spChg chg="del">
          <ac:chgData name="" userId="600b0fd47a667cdd" providerId="LiveId" clId="{3256E35C-0795-45A5-A0AD-775A91DAE42E}" dt="2025-05-12T17:18:24.097" v="98" actId="478"/>
          <ac:spMkLst>
            <pc:docMk/>
            <pc:sldMk cId="407361866" sldId="269"/>
            <ac:spMk id="15" creationId="{00000000-0000-0000-0000-000000000000}"/>
          </ac:spMkLst>
        </pc:spChg>
        <pc:spChg chg="del mod">
          <ac:chgData name="" userId="600b0fd47a667cdd" providerId="LiveId" clId="{3256E35C-0795-45A5-A0AD-775A91DAE42E}" dt="2025-05-12T17:18:29.269" v="101" actId="478"/>
          <ac:spMkLst>
            <pc:docMk/>
            <pc:sldMk cId="407361866" sldId="269"/>
            <ac:spMk id="16" creationId="{00000000-0000-0000-0000-000000000000}"/>
          </ac:spMkLst>
        </pc:spChg>
        <pc:spChg chg="del">
          <ac:chgData name="" userId="600b0fd47a667cdd" providerId="LiveId" clId="{3256E35C-0795-45A5-A0AD-775A91DAE42E}" dt="2025-05-12T17:18:33.423" v="102" actId="478"/>
          <ac:spMkLst>
            <pc:docMk/>
            <pc:sldMk cId="407361866" sldId="269"/>
            <ac:spMk id="17" creationId="{00000000-0000-0000-0000-000000000000}"/>
          </ac:spMkLst>
        </pc:spChg>
        <pc:spChg chg="del">
          <ac:chgData name="" userId="600b0fd47a667cdd" providerId="LiveId" clId="{3256E35C-0795-45A5-A0AD-775A91DAE42E}" dt="2025-05-12T17:18:36.768" v="103" actId="478"/>
          <ac:spMkLst>
            <pc:docMk/>
            <pc:sldMk cId="407361866" sldId="269"/>
            <ac:spMk id="18" creationId="{00000000-0000-0000-0000-000000000000}"/>
          </ac:spMkLst>
        </pc:spChg>
        <pc:spChg chg="add del mod">
          <ac:chgData name="" userId="600b0fd47a667cdd" providerId="LiveId" clId="{3256E35C-0795-45A5-A0AD-775A91DAE42E}" dt="2025-05-12T17:19:52.499" v="120" actId="478"/>
          <ac:spMkLst>
            <pc:docMk/>
            <pc:sldMk cId="407361866" sldId="269"/>
            <ac:spMk id="19" creationId="{2DF72258-6AED-49FD-A0F5-AA25EC96CEC5}"/>
          </ac:spMkLst>
        </pc:spChg>
      </pc:sldChg>
      <pc:sldChg chg="delSp modSp add">
        <pc:chgData name="" userId="600b0fd47a667cdd" providerId="LiveId" clId="{3256E35C-0795-45A5-A0AD-775A91DAE42E}" dt="2025-05-12T17:56:52.800" v="638" actId="1076"/>
        <pc:sldMkLst>
          <pc:docMk/>
          <pc:sldMk cId="453527102" sldId="270"/>
        </pc:sldMkLst>
        <pc:spChg chg="mod">
          <ac:chgData name="" userId="600b0fd47a667cdd" providerId="LiveId" clId="{3256E35C-0795-45A5-A0AD-775A91DAE42E}" dt="2025-05-12T17:20:21.807" v="159" actId="20577"/>
          <ac:spMkLst>
            <pc:docMk/>
            <pc:sldMk cId="453527102" sldId="270"/>
            <ac:spMk id="2" creationId="{00000000-0000-0000-0000-000000000000}"/>
          </ac:spMkLst>
        </pc:spChg>
        <pc:spChg chg="del">
          <ac:chgData name="" userId="600b0fd47a667cdd" providerId="LiveId" clId="{3256E35C-0795-45A5-A0AD-775A91DAE42E}" dt="2025-05-12T17:20:32.948" v="160" actId="478"/>
          <ac:spMkLst>
            <pc:docMk/>
            <pc:sldMk cId="453527102" sldId="270"/>
            <ac:spMk id="3" creationId="{00000000-0000-0000-0000-000000000000}"/>
          </ac:spMkLst>
        </pc:spChg>
        <pc:spChg chg="del mod">
          <ac:chgData name="" userId="600b0fd47a667cdd" providerId="LiveId" clId="{3256E35C-0795-45A5-A0AD-775A91DAE42E}" dt="2025-05-12T17:20:37.726" v="162" actId="478"/>
          <ac:spMkLst>
            <pc:docMk/>
            <pc:sldMk cId="453527102" sldId="270"/>
            <ac:spMk id="4" creationId="{00000000-0000-0000-0000-000000000000}"/>
          </ac:spMkLst>
        </pc:spChg>
        <pc:spChg chg="del">
          <ac:chgData name="" userId="600b0fd47a667cdd" providerId="LiveId" clId="{3256E35C-0795-45A5-A0AD-775A91DAE42E}" dt="2025-05-12T17:20:41.100" v="163" actId="478"/>
          <ac:spMkLst>
            <pc:docMk/>
            <pc:sldMk cId="453527102" sldId="270"/>
            <ac:spMk id="5" creationId="{00000000-0000-0000-0000-000000000000}"/>
          </ac:spMkLst>
        </pc:spChg>
        <pc:spChg chg="del">
          <ac:chgData name="" userId="600b0fd47a667cdd" providerId="LiveId" clId="{3256E35C-0795-45A5-A0AD-775A91DAE42E}" dt="2025-05-12T17:20:49.408" v="164" actId="478"/>
          <ac:spMkLst>
            <pc:docMk/>
            <pc:sldMk cId="453527102" sldId="270"/>
            <ac:spMk id="6" creationId="{00000000-0000-0000-0000-000000000000}"/>
          </ac:spMkLst>
        </pc:spChg>
        <pc:spChg chg="del mod">
          <ac:chgData name="" userId="600b0fd47a667cdd" providerId="LiveId" clId="{3256E35C-0795-45A5-A0AD-775A91DAE42E}" dt="2025-05-12T17:20:55.925" v="167" actId="478"/>
          <ac:spMkLst>
            <pc:docMk/>
            <pc:sldMk cId="453527102" sldId="270"/>
            <ac:spMk id="7" creationId="{00000000-0000-0000-0000-000000000000}"/>
          </ac:spMkLst>
        </pc:spChg>
        <pc:spChg chg="del mod">
          <ac:chgData name="" userId="600b0fd47a667cdd" providerId="LiveId" clId="{3256E35C-0795-45A5-A0AD-775A91DAE42E}" dt="2025-05-12T17:21:00.570" v="169" actId="478"/>
          <ac:spMkLst>
            <pc:docMk/>
            <pc:sldMk cId="453527102" sldId="270"/>
            <ac:spMk id="8" creationId="{00000000-0000-0000-0000-000000000000}"/>
          </ac:spMkLst>
        </pc:spChg>
        <pc:spChg chg="del">
          <ac:chgData name="" userId="600b0fd47a667cdd" providerId="LiveId" clId="{3256E35C-0795-45A5-A0AD-775A91DAE42E}" dt="2025-05-12T17:21:04.537" v="170" actId="478"/>
          <ac:spMkLst>
            <pc:docMk/>
            <pc:sldMk cId="453527102" sldId="270"/>
            <ac:spMk id="9" creationId="{00000000-0000-0000-0000-000000000000}"/>
          </ac:spMkLst>
        </pc:spChg>
        <pc:spChg chg="del mod">
          <ac:chgData name="" userId="600b0fd47a667cdd" providerId="LiveId" clId="{3256E35C-0795-45A5-A0AD-775A91DAE42E}" dt="2025-05-12T17:21:08.519" v="173" actId="478"/>
          <ac:spMkLst>
            <pc:docMk/>
            <pc:sldMk cId="453527102" sldId="270"/>
            <ac:spMk id="10" creationId="{00000000-0000-0000-0000-000000000000}"/>
          </ac:spMkLst>
        </pc:spChg>
        <pc:spChg chg="del mod">
          <ac:chgData name="" userId="600b0fd47a667cdd" providerId="LiveId" clId="{3256E35C-0795-45A5-A0AD-775A91DAE42E}" dt="2025-05-12T17:23:16.432" v="175" actId="478"/>
          <ac:spMkLst>
            <pc:docMk/>
            <pc:sldMk cId="453527102" sldId="270"/>
            <ac:spMk id="11" creationId="{00000000-0000-0000-0000-000000000000}"/>
          </ac:spMkLst>
        </pc:spChg>
        <pc:spChg chg="del mod">
          <ac:chgData name="" userId="600b0fd47a667cdd" providerId="LiveId" clId="{3256E35C-0795-45A5-A0AD-775A91DAE42E}" dt="2025-05-12T17:23:20.549" v="177" actId="478"/>
          <ac:spMkLst>
            <pc:docMk/>
            <pc:sldMk cId="453527102" sldId="270"/>
            <ac:spMk id="12" creationId="{00000000-0000-0000-0000-000000000000}"/>
          </ac:spMkLst>
        </pc:spChg>
        <pc:spChg chg="del">
          <ac:chgData name="" userId="600b0fd47a667cdd" providerId="LiveId" clId="{3256E35C-0795-45A5-A0AD-775A91DAE42E}" dt="2025-05-12T17:23:22.661" v="178" actId="478"/>
          <ac:spMkLst>
            <pc:docMk/>
            <pc:sldMk cId="453527102" sldId="270"/>
            <ac:spMk id="13" creationId="{00000000-0000-0000-0000-000000000000}"/>
          </ac:spMkLst>
        </pc:spChg>
        <pc:spChg chg="del mod">
          <ac:chgData name="" userId="600b0fd47a667cdd" providerId="LiveId" clId="{3256E35C-0795-45A5-A0AD-775A91DAE42E}" dt="2025-05-12T17:23:41.389" v="193" actId="478"/>
          <ac:spMkLst>
            <pc:docMk/>
            <pc:sldMk cId="453527102" sldId="270"/>
            <ac:spMk id="14" creationId="{00000000-0000-0000-0000-000000000000}"/>
          </ac:spMkLst>
        </pc:spChg>
        <pc:spChg chg="mod">
          <ac:chgData name="" userId="600b0fd47a667cdd" providerId="LiveId" clId="{3256E35C-0795-45A5-A0AD-775A91DAE42E}" dt="2025-05-12T17:23:52.414" v="194" actId="1076"/>
          <ac:spMkLst>
            <pc:docMk/>
            <pc:sldMk cId="453527102" sldId="270"/>
            <ac:spMk id="15" creationId="{00000000-0000-0000-0000-000000000000}"/>
          </ac:spMkLst>
        </pc:spChg>
        <pc:spChg chg="mod">
          <ac:chgData name="" userId="600b0fd47a667cdd" providerId="LiveId" clId="{3256E35C-0795-45A5-A0AD-775A91DAE42E}" dt="2025-05-12T17:56:52.800" v="638" actId="1076"/>
          <ac:spMkLst>
            <pc:docMk/>
            <pc:sldMk cId="453527102" sldId="270"/>
            <ac:spMk id="16" creationId="{00000000-0000-0000-0000-000000000000}"/>
          </ac:spMkLst>
        </pc:spChg>
        <pc:spChg chg="mod">
          <ac:chgData name="" userId="600b0fd47a667cdd" providerId="LiveId" clId="{3256E35C-0795-45A5-A0AD-775A91DAE42E}" dt="2025-05-12T17:24:21.864" v="196" actId="1076"/>
          <ac:spMkLst>
            <pc:docMk/>
            <pc:sldMk cId="453527102" sldId="270"/>
            <ac:spMk id="17" creationId="{00000000-0000-0000-0000-000000000000}"/>
          </ac:spMkLst>
        </pc:spChg>
        <pc:spChg chg="mod">
          <ac:chgData name="" userId="600b0fd47a667cdd" providerId="LiveId" clId="{3256E35C-0795-45A5-A0AD-775A91DAE42E}" dt="2025-05-12T17:24:39.990" v="197" actId="1076"/>
          <ac:spMkLst>
            <pc:docMk/>
            <pc:sldMk cId="453527102" sldId="270"/>
            <ac:spMk id="18" creationId="{00000000-0000-0000-0000-000000000000}"/>
          </ac:spMkLst>
        </pc:spChg>
      </pc:sldChg>
      <pc:sldChg chg="addSp delSp modSp add">
        <pc:chgData name="" userId="600b0fd47a667cdd" providerId="LiveId" clId="{3256E35C-0795-45A5-A0AD-775A91DAE42E}" dt="2025-05-13T04:51:03.925" v="764" actId="20577"/>
        <pc:sldMkLst>
          <pc:docMk/>
          <pc:sldMk cId="4241116381" sldId="271"/>
        </pc:sldMkLst>
        <pc:spChg chg="mod">
          <ac:chgData name="" userId="600b0fd47a667cdd" providerId="LiveId" clId="{3256E35C-0795-45A5-A0AD-775A91DAE42E}" dt="2025-05-12T17:40:55.099" v="437" actId="1076"/>
          <ac:spMkLst>
            <pc:docMk/>
            <pc:sldMk cId="4241116381" sldId="271"/>
            <ac:spMk id="3" creationId="{00000000-0000-0000-0000-000000000000}"/>
          </ac:spMkLst>
        </pc:spChg>
        <pc:spChg chg="del">
          <ac:chgData name="" userId="600b0fd47a667cdd" providerId="LiveId" clId="{3256E35C-0795-45A5-A0AD-775A91DAE42E}" dt="2025-05-12T17:32:07.712" v="208" actId="478"/>
          <ac:spMkLst>
            <pc:docMk/>
            <pc:sldMk cId="4241116381" sldId="271"/>
            <ac:spMk id="4" creationId="{00000000-0000-0000-0000-000000000000}"/>
          </ac:spMkLst>
        </pc:spChg>
        <pc:spChg chg="del mod">
          <ac:chgData name="" userId="600b0fd47a667cdd" providerId="LiveId" clId="{3256E35C-0795-45A5-A0AD-775A91DAE42E}" dt="2025-05-12T17:32:03.117" v="206" actId="478"/>
          <ac:spMkLst>
            <pc:docMk/>
            <pc:sldMk cId="4241116381" sldId="271"/>
            <ac:spMk id="6" creationId="{00000000-0000-0000-0000-000000000000}"/>
          </ac:spMkLst>
        </pc:spChg>
        <pc:spChg chg="mod">
          <ac:chgData name="" userId="600b0fd47a667cdd" providerId="LiveId" clId="{3256E35C-0795-45A5-A0AD-775A91DAE42E}" dt="2025-05-13T04:51:03.925" v="764" actId="20577"/>
          <ac:spMkLst>
            <pc:docMk/>
            <pc:sldMk cId="4241116381" sldId="271"/>
            <ac:spMk id="7" creationId="{00000000-0000-0000-0000-000000000000}"/>
          </ac:spMkLst>
        </pc:spChg>
        <pc:spChg chg="del mod">
          <ac:chgData name="" userId="600b0fd47a667cdd" providerId="LiveId" clId="{3256E35C-0795-45A5-A0AD-775A91DAE42E}" dt="2025-05-12T17:32:16.267" v="211" actId="478"/>
          <ac:spMkLst>
            <pc:docMk/>
            <pc:sldMk cId="4241116381" sldId="271"/>
            <ac:spMk id="8" creationId="{00000000-0000-0000-0000-000000000000}"/>
          </ac:spMkLst>
        </pc:spChg>
        <pc:spChg chg="del">
          <ac:chgData name="" userId="600b0fd47a667cdd" providerId="LiveId" clId="{3256E35C-0795-45A5-A0AD-775A91DAE42E}" dt="2025-05-12T17:32:18.408" v="212" actId="478"/>
          <ac:spMkLst>
            <pc:docMk/>
            <pc:sldMk cId="4241116381" sldId="271"/>
            <ac:spMk id="10" creationId="{00000000-0000-0000-0000-000000000000}"/>
          </ac:spMkLst>
        </pc:spChg>
        <pc:spChg chg="mod">
          <ac:chgData name="" userId="600b0fd47a667cdd" providerId="LiveId" clId="{3256E35C-0795-45A5-A0AD-775A91DAE42E}" dt="2025-05-12T17:40:42.648" v="434" actId="1076"/>
          <ac:spMkLst>
            <pc:docMk/>
            <pc:sldMk cId="4241116381" sldId="271"/>
            <ac:spMk id="11" creationId="{00000000-0000-0000-0000-000000000000}"/>
          </ac:spMkLst>
        </pc:spChg>
        <pc:spChg chg="del">
          <ac:chgData name="" userId="600b0fd47a667cdd" providerId="LiveId" clId="{3256E35C-0795-45A5-A0AD-775A91DAE42E}" dt="2025-05-12T17:32:25.504" v="214" actId="478"/>
          <ac:spMkLst>
            <pc:docMk/>
            <pc:sldMk cId="4241116381" sldId="271"/>
            <ac:spMk id="12" creationId="{00000000-0000-0000-0000-000000000000}"/>
          </ac:spMkLst>
        </pc:spChg>
        <pc:spChg chg="del">
          <ac:chgData name="" userId="600b0fd47a667cdd" providerId="LiveId" clId="{3256E35C-0795-45A5-A0AD-775A91DAE42E}" dt="2025-05-12T17:32:24.046" v="213" actId="478"/>
          <ac:spMkLst>
            <pc:docMk/>
            <pc:sldMk cId="4241116381" sldId="271"/>
            <ac:spMk id="14" creationId="{00000000-0000-0000-0000-000000000000}"/>
          </ac:spMkLst>
        </pc:spChg>
        <pc:spChg chg="del">
          <ac:chgData name="" userId="600b0fd47a667cdd" providerId="LiveId" clId="{3256E35C-0795-45A5-A0AD-775A91DAE42E}" dt="2025-05-12T17:32:30.705" v="216" actId="478"/>
          <ac:spMkLst>
            <pc:docMk/>
            <pc:sldMk cId="4241116381" sldId="271"/>
            <ac:spMk id="15" creationId="{00000000-0000-0000-0000-000000000000}"/>
          </ac:spMkLst>
        </pc:spChg>
        <pc:spChg chg="add mod">
          <ac:chgData name="" userId="600b0fd47a667cdd" providerId="LiveId" clId="{3256E35C-0795-45A5-A0AD-775A91DAE42E}" dt="2025-05-12T17:40:46.620" v="435" actId="1076"/>
          <ac:spMkLst>
            <pc:docMk/>
            <pc:sldMk cId="4241116381" sldId="271"/>
            <ac:spMk id="16" creationId="{BAAEA1B7-D84B-47BF-A2B1-B70B8B877C65}"/>
          </ac:spMkLst>
        </pc:spChg>
        <pc:picChg chg="del">
          <ac:chgData name="" userId="600b0fd47a667cdd" providerId="LiveId" clId="{3256E35C-0795-45A5-A0AD-775A91DAE42E}" dt="2025-05-12T17:32:05.880" v="207" actId="478"/>
          <ac:picMkLst>
            <pc:docMk/>
            <pc:sldMk cId="4241116381" sldId="271"/>
            <ac:picMk id="5" creationId="{00000000-0000-0000-0000-000000000000}"/>
          </ac:picMkLst>
        </pc:picChg>
        <pc:picChg chg="del">
          <ac:chgData name="" userId="600b0fd47a667cdd" providerId="LiveId" clId="{3256E35C-0795-45A5-A0AD-775A91DAE42E}" dt="2025-05-12T17:32:09.605" v="209" actId="478"/>
          <ac:picMkLst>
            <pc:docMk/>
            <pc:sldMk cId="4241116381" sldId="271"/>
            <ac:picMk id="9" creationId="{00000000-0000-0000-0000-000000000000}"/>
          </ac:picMkLst>
        </pc:picChg>
        <pc:picChg chg="del">
          <ac:chgData name="" userId="600b0fd47a667cdd" providerId="LiveId" clId="{3256E35C-0795-45A5-A0AD-775A91DAE42E}" dt="2025-05-12T17:32:26.673" v="215" actId="478"/>
          <ac:picMkLst>
            <pc:docMk/>
            <pc:sldMk cId="4241116381" sldId="271"/>
            <ac:picMk id="13" creationId="{00000000-0000-0000-0000-000000000000}"/>
          </ac:picMkLst>
        </pc:picChg>
      </pc:sldChg>
      <pc:sldChg chg="addSp delSp modSp add">
        <pc:chgData name="" userId="600b0fd47a667cdd" providerId="LiveId" clId="{3256E35C-0795-45A5-A0AD-775A91DAE42E}" dt="2025-05-12T17:48:22.029" v="538" actId="14100"/>
        <pc:sldMkLst>
          <pc:docMk/>
          <pc:sldMk cId="382296840" sldId="272"/>
        </pc:sldMkLst>
        <pc:spChg chg="del">
          <ac:chgData name="" userId="600b0fd47a667cdd" providerId="LiveId" clId="{3256E35C-0795-45A5-A0AD-775A91DAE42E}" dt="2025-05-12T17:46:13.301" v="453" actId="478"/>
          <ac:spMkLst>
            <pc:docMk/>
            <pc:sldMk cId="382296840" sldId="272"/>
            <ac:spMk id="3" creationId="{00000000-0000-0000-0000-000000000000}"/>
          </ac:spMkLst>
        </pc:spChg>
        <pc:spChg chg="del">
          <ac:chgData name="" userId="600b0fd47a667cdd" providerId="LiveId" clId="{3256E35C-0795-45A5-A0AD-775A91DAE42E}" dt="2025-05-12T17:46:17.262" v="454" actId="478"/>
          <ac:spMkLst>
            <pc:docMk/>
            <pc:sldMk cId="382296840" sldId="272"/>
            <ac:spMk id="4" creationId="{00000000-0000-0000-0000-000000000000}"/>
          </ac:spMkLst>
        </pc:spChg>
        <pc:spChg chg="del">
          <ac:chgData name="" userId="600b0fd47a667cdd" providerId="LiveId" clId="{3256E35C-0795-45A5-A0AD-775A91DAE42E}" dt="2025-05-12T17:46:08.299" v="452" actId="478"/>
          <ac:spMkLst>
            <pc:docMk/>
            <pc:sldMk cId="382296840" sldId="272"/>
            <ac:spMk id="7" creationId="{00000000-0000-0000-0000-000000000000}"/>
          </ac:spMkLst>
        </pc:spChg>
        <pc:spChg chg="del">
          <ac:chgData name="" userId="600b0fd47a667cdd" providerId="LiveId" clId="{3256E35C-0795-45A5-A0AD-775A91DAE42E}" dt="2025-05-12T17:46:04.255" v="451" actId="478"/>
          <ac:spMkLst>
            <pc:docMk/>
            <pc:sldMk cId="382296840" sldId="272"/>
            <ac:spMk id="8" creationId="{00000000-0000-0000-0000-000000000000}"/>
          </ac:spMkLst>
        </pc:spChg>
        <pc:spChg chg="del mod">
          <ac:chgData name="" userId="600b0fd47a667cdd" providerId="LiveId" clId="{3256E35C-0795-45A5-A0AD-775A91DAE42E}" dt="2025-05-12T17:45:59.146" v="448" actId="478"/>
          <ac:spMkLst>
            <pc:docMk/>
            <pc:sldMk cId="382296840" sldId="272"/>
            <ac:spMk id="11" creationId="{00000000-0000-0000-0000-000000000000}"/>
          </ac:spMkLst>
        </pc:spChg>
        <pc:spChg chg="del">
          <ac:chgData name="" userId="600b0fd47a667cdd" providerId="LiveId" clId="{3256E35C-0795-45A5-A0AD-775A91DAE42E}" dt="2025-05-12T17:45:55.215" v="446" actId="478"/>
          <ac:spMkLst>
            <pc:docMk/>
            <pc:sldMk cId="382296840" sldId="272"/>
            <ac:spMk id="12" creationId="{00000000-0000-0000-0000-000000000000}"/>
          </ac:spMkLst>
        </pc:spChg>
        <pc:spChg chg="del">
          <ac:chgData name="" userId="600b0fd47a667cdd" providerId="LiveId" clId="{3256E35C-0795-45A5-A0AD-775A91DAE42E}" dt="2025-05-12T17:46:21.402" v="456" actId="478"/>
          <ac:spMkLst>
            <pc:docMk/>
            <pc:sldMk cId="382296840" sldId="272"/>
            <ac:spMk id="15" creationId="{00000000-0000-0000-0000-000000000000}"/>
          </ac:spMkLst>
        </pc:spChg>
        <pc:spChg chg="del">
          <ac:chgData name="" userId="600b0fd47a667cdd" providerId="LiveId" clId="{3256E35C-0795-45A5-A0AD-775A91DAE42E}" dt="2025-05-12T17:46:19.758" v="455" actId="478"/>
          <ac:spMkLst>
            <pc:docMk/>
            <pc:sldMk cId="382296840" sldId="272"/>
            <ac:spMk id="16" creationId="{00000000-0000-0000-0000-000000000000}"/>
          </ac:spMkLst>
        </pc:spChg>
        <pc:spChg chg="add del mod">
          <ac:chgData name="" userId="600b0fd47a667cdd" providerId="LiveId" clId="{3256E35C-0795-45A5-A0AD-775A91DAE42E}" dt="2025-05-12T17:47:16.857" v="527" actId="14100"/>
          <ac:spMkLst>
            <pc:docMk/>
            <pc:sldMk cId="382296840" sldId="272"/>
            <ac:spMk id="19" creationId="{00000000-0000-0000-0000-000000000000}"/>
          </ac:spMkLst>
        </pc:spChg>
        <pc:picChg chg="del">
          <ac:chgData name="" userId="600b0fd47a667cdd" providerId="LiveId" clId="{3256E35C-0795-45A5-A0AD-775A91DAE42E}" dt="2025-05-12T17:45:49.725" v="442" actId="478"/>
          <ac:picMkLst>
            <pc:docMk/>
            <pc:sldMk cId="382296840" sldId="272"/>
            <ac:picMk id="5" creationId="{00000000-0000-0000-0000-000000000000}"/>
          </ac:picMkLst>
        </pc:picChg>
        <pc:picChg chg="del">
          <ac:chgData name="" userId="600b0fd47a667cdd" providerId="LiveId" clId="{3256E35C-0795-45A5-A0AD-775A91DAE42E}" dt="2025-05-12T17:45:51.299" v="443" actId="478"/>
          <ac:picMkLst>
            <pc:docMk/>
            <pc:sldMk cId="382296840" sldId="272"/>
            <ac:picMk id="6" creationId="{00000000-0000-0000-0000-000000000000}"/>
          </ac:picMkLst>
        </pc:picChg>
        <pc:picChg chg="del">
          <ac:chgData name="" userId="600b0fd47a667cdd" providerId="LiveId" clId="{3256E35C-0795-45A5-A0AD-775A91DAE42E}" dt="2025-05-12T17:45:48.815" v="441" actId="478"/>
          <ac:picMkLst>
            <pc:docMk/>
            <pc:sldMk cId="382296840" sldId="272"/>
            <ac:picMk id="9" creationId="{00000000-0000-0000-0000-000000000000}"/>
          </ac:picMkLst>
        </pc:picChg>
        <pc:picChg chg="del mod">
          <ac:chgData name="" userId="600b0fd47a667cdd" providerId="LiveId" clId="{3256E35C-0795-45A5-A0AD-775A91DAE42E}" dt="2025-05-12T17:46:02.400" v="450" actId="478"/>
          <ac:picMkLst>
            <pc:docMk/>
            <pc:sldMk cId="382296840" sldId="272"/>
            <ac:picMk id="10" creationId="{00000000-0000-0000-0000-000000000000}"/>
          </ac:picMkLst>
        </pc:picChg>
        <pc:picChg chg="del">
          <ac:chgData name="" userId="600b0fd47a667cdd" providerId="LiveId" clId="{3256E35C-0795-45A5-A0AD-775A91DAE42E}" dt="2025-05-12T17:45:45.987" v="440" actId="478"/>
          <ac:picMkLst>
            <pc:docMk/>
            <pc:sldMk cId="382296840" sldId="272"/>
            <ac:picMk id="13" creationId="{00000000-0000-0000-0000-000000000000}"/>
          </ac:picMkLst>
        </pc:picChg>
        <pc:picChg chg="del">
          <ac:chgData name="" userId="600b0fd47a667cdd" providerId="LiveId" clId="{3256E35C-0795-45A5-A0AD-775A91DAE42E}" dt="2025-05-12T17:45:53.980" v="445" actId="478"/>
          <ac:picMkLst>
            <pc:docMk/>
            <pc:sldMk cId="382296840" sldId="272"/>
            <ac:picMk id="14" creationId="{00000000-0000-0000-0000-000000000000}"/>
          </ac:picMkLst>
        </pc:picChg>
        <pc:picChg chg="del">
          <ac:chgData name="" userId="600b0fd47a667cdd" providerId="LiveId" clId="{3256E35C-0795-45A5-A0AD-775A91DAE42E}" dt="2025-05-12T17:45:39.481" v="439" actId="478"/>
          <ac:picMkLst>
            <pc:docMk/>
            <pc:sldMk cId="382296840" sldId="272"/>
            <ac:picMk id="17" creationId="{00000000-0000-0000-0000-000000000000}"/>
          </ac:picMkLst>
        </pc:picChg>
        <pc:picChg chg="del">
          <ac:chgData name="" userId="600b0fd47a667cdd" providerId="LiveId" clId="{3256E35C-0795-45A5-A0AD-775A91DAE42E}" dt="2025-05-12T17:45:52.585" v="444" actId="478"/>
          <ac:picMkLst>
            <pc:docMk/>
            <pc:sldMk cId="382296840" sldId="272"/>
            <ac:picMk id="18" creationId="{00000000-0000-0000-0000-000000000000}"/>
          </ac:picMkLst>
        </pc:picChg>
        <pc:picChg chg="add mod">
          <ac:chgData name="" userId="600b0fd47a667cdd" providerId="LiveId" clId="{3256E35C-0795-45A5-A0AD-775A91DAE42E}" dt="2025-05-12T17:48:12.100" v="536" actId="1076"/>
          <ac:picMkLst>
            <pc:docMk/>
            <pc:sldMk cId="382296840" sldId="272"/>
            <ac:picMk id="21" creationId="{FF7D3AEC-ED42-473E-93FB-600A0895E453}"/>
          </ac:picMkLst>
        </pc:picChg>
        <pc:picChg chg="add mod">
          <ac:chgData name="" userId="600b0fd47a667cdd" providerId="LiveId" clId="{3256E35C-0795-45A5-A0AD-775A91DAE42E}" dt="2025-05-12T17:48:22.029" v="538" actId="14100"/>
          <ac:picMkLst>
            <pc:docMk/>
            <pc:sldMk cId="382296840" sldId="272"/>
            <ac:picMk id="23" creationId="{8AEDFB82-5C91-4628-AB13-03A55C4F7797}"/>
          </ac:picMkLst>
        </pc:picChg>
      </pc:sldChg>
      <pc:sldChg chg="addSp delSp modSp add ord">
        <pc:chgData name="" userId="600b0fd47a667cdd" providerId="LiveId" clId="{3256E35C-0795-45A5-A0AD-775A91DAE42E}" dt="2025-05-12T17:51:18.603" v="582" actId="14100"/>
        <pc:sldMkLst>
          <pc:docMk/>
          <pc:sldMk cId="3798365110" sldId="273"/>
        </pc:sldMkLst>
        <pc:spChg chg="add del mod">
          <ac:chgData name="" userId="600b0fd47a667cdd" providerId="LiveId" clId="{3256E35C-0795-45A5-A0AD-775A91DAE42E}" dt="2025-05-12T17:51:18.603" v="582" actId="14100"/>
          <ac:spMkLst>
            <pc:docMk/>
            <pc:sldMk cId="3798365110" sldId="273"/>
            <ac:spMk id="2" creationId="{00000000-0000-0000-0000-000000000000}"/>
          </ac:spMkLst>
        </pc:spChg>
        <pc:spChg chg="del mod">
          <ac:chgData name="" userId="600b0fd47a667cdd" providerId="LiveId" clId="{3256E35C-0795-45A5-A0AD-775A91DAE42E}" dt="2025-05-12T17:48:57.944" v="544" actId="478"/>
          <ac:spMkLst>
            <pc:docMk/>
            <pc:sldMk cId="3798365110" sldId="273"/>
            <ac:spMk id="19" creationId="{00000000-0000-0000-0000-000000000000}"/>
          </ac:spMkLst>
        </pc:spChg>
        <pc:picChg chg="add mod">
          <ac:chgData name="" userId="600b0fd47a667cdd" providerId="LiveId" clId="{3256E35C-0795-45A5-A0AD-775A91DAE42E}" dt="2025-05-12T17:50:44.669" v="547" actId="14100"/>
          <ac:picMkLst>
            <pc:docMk/>
            <pc:sldMk cId="3798365110" sldId="273"/>
            <ac:picMk id="4" creationId="{C72BB7F1-5E0F-497F-9581-3BEFF860590A}"/>
          </ac:picMkLst>
        </pc:picChg>
        <pc:picChg chg="del">
          <ac:chgData name="" userId="600b0fd47a667cdd" providerId="LiveId" clId="{3256E35C-0795-45A5-A0AD-775A91DAE42E}" dt="2025-05-12T17:48:49.657" v="541" actId="478"/>
          <ac:picMkLst>
            <pc:docMk/>
            <pc:sldMk cId="3798365110" sldId="273"/>
            <ac:picMk id="21" creationId="{FF7D3AEC-ED42-473E-93FB-600A0895E453}"/>
          </ac:picMkLst>
        </pc:picChg>
        <pc:picChg chg="del">
          <ac:chgData name="" userId="600b0fd47a667cdd" providerId="LiveId" clId="{3256E35C-0795-45A5-A0AD-775A91DAE42E}" dt="2025-05-12T17:48:51.073" v="542" actId="478"/>
          <ac:picMkLst>
            <pc:docMk/>
            <pc:sldMk cId="3798365110" sldId="273"/>
            <ac:picMk id="23" creationId="{8AEDFB82-5C91-4628-AB13-03A55C4F7797}"/>
          </ac:picMkLst>
        </pc:picChg>
      </pc:sldChg>
      <pc:sldChg chg="delSp modSp add">
        <pc:chgData name="" userId="600b0fd47a667cdd" providerId="LiveId" clId="{3256E35C-0795-45A5-A0AD-775A91DAE42E}" dt="2025-05-12T17:56:17.311" v="635" actId="255"/>
        <pc:sldMkLst>
          <pc:docMk/>
          <pc:sldMk cId="2106553981" sldId="274"/>
        </pc:sldMkLst>
        <pc:spChg chg="del mod">
          <ac:chgData name="" userId="600b0fd47a667cdd" providerId="LiveId" clId="{3256E35C-0795-45A5-A0AD-775A91DAE42E}" dt="2025-05-12T17:52:11.924" v="591" actId="478"/>
          <ac:spMkLst>
            <pc:docMk/>
            <pc:sldMk cId="2106553981" sldId="274"/>
            <ac:spMk id="2" creationId="{00000000-0000-0000-0000-000000000000}"/>
          </ac:spMkLst>
        </pc:spChg>
        <pc:spChg chg="del">
          <ac:chgData name="" userId="600b0fd47a667cdd" providerId="LiveId" clId="{3256E35C-0795-45A5-A0AD-775A91DAE42E}" dt="2025-05-12T17:52:13.847" v="592" actId="478"/>
          <ac:spMkLst>
            <pc:docMk/>
            <pc:sldMk cId="2106553981" sldId="274"/>
            <ac:spMk id="3" creationId="{00000000-0000-0000-0000-000000000000}"/>
          </ac:spMkLst>
        </pc:spChg>
        <pc:spChg chg="del mod">
          <ac:chgData name="" userId="600b0fd47a667cdd" providerId="LiveId" clId="{3256E35C-0795-45A5-A0AD-775A91DAE42E}" dt="2025-05-12T17:52:18.171" v="594" actId="478"/>
          <ac:spMkLst>
            <pc:docMk/>
            <pc:sldMk cId="2106553981" sldId="274"/>
            <ac:spMk id="5" creationId="{00000000-0000-0000-0000-000000000000}"/>
          </ac:spMkLst>
        </pc:spChg>
        <pc:spChg chg="del">
          <ac:chgData name="" userId="600b0fd47a667cdd" providerId="LiveId" clId="{3256E35C-0795-45A5-A0AD-775A91DAE42E}" dt="2025-05-12T17:52:24.705" v="596" actId="478"/>
          <ac:spMkLst>
            <pc:docMk/>
            <pc:sldMk cId="2106553981" sldId="274"/>
            <ac:spMk id="6" creationId="{00000000-0000-0000-0000-000000000000}"/>
          </ac:spMkLst>
        </pc:spChg>
        <pc:spChg chg="del">
          <ac:chgData name="" userId="600b0fd47a667cdd" providerId="LiveId" clId="{3256E35C-0795-45A5-A0AD-775A91DAE42E}" dt="2025-05-12T17:52:25.977" v="597" actId="478"/>
          <ac:spMkLst>
            <pc:docMk/>
            <pc:sldMk cId="2106553981" sldId="274"/>
            <ac:spMk id="7" creationId="{00000000-0000-0000-0000-000000000000}"/>
          </ac:spMkLst>
        </pc:spChg>
        <pc:spChg chg="del">
          <ac:chgData name="" userId="600b0fd47a667cdd" providerId="LiveId" clId="{3256E35C-0795-45A5-A0AD-775A91DAE42E}" dt="2025-05-12T17:52:28.421" v="598" actId="478"/>
          <ac:spMkLst>
            <pc:docMk/>
            <pc:sldMk cId="2106553981" sldId="274"/>
            <ac:spMk id="8" creationId="{00000000-0000-0000-0000-000000000000}"/>
          </ac:spMkLst>
        </pc:spChg>
        <pc:spChg chg="del mod">
          <ac:chgData name="" userId="600b0fd47a667cdd" providerId="LiveId" clId="{3256E35C-0795-45A5-A0AD-775A91DAE42E}" dt="2025-05-12T17:52:32.774" v="601" actId="478"/>
          <ac:spMkLst>
            <pc:docMk/>
            <pc:sldMk cId="2106553981" sldId="274"/>
            <ac:spMk id="10" creationId="{00000000-0000-0000-0000-000000000000}"/>
          </ac:spMkLst>
        </pc:spChg>
        <pc:spChg chg="del">
          <ac:chgData name="" userId="600b0fd47a667cdd" providerId="LiveId" clId="{3256E35C-0795-45A5-A0AD-775A91DAE42E}" dt="2025-05-12T17:52:35.679" v="602" actId="478"/>
          <ac:spMkLst>
            <pc:docMk/>
            <pc:sldMk cId="2106553981" sldId="274"/>
            <ac:spMk id="11" creationId="{00000000-0000-0000-0000-000000000000}"/>
          </ac:spMkLst>
        </pc:spChg>
        <pc:spChg chg="del">
          <ac:chgData name="" userId="600b0fd47a667cdd" providerId="LiveId" clId="{3256E35C-0795-45A5-A0AD-775A91DAE42E}" dt="2025-05-12T17:52:55.083" v="611" actId="478"/>
          <ac:spMkLst>
            <pc:docMk/>
            <pc:sldMk cId="2106553981" sldId="274"/>
            <ac:spMk id="12" creationId="{00000000-0000-0000-0000-000000000000}"/>
          </ac:spMkLst>
        </pc:spChg>
        <pc:spChg chg="del">
          <ac:chgData name="" userId="600b0fd47a667cdd" providerId="LiveId" clId="{3256E35C-0795-45A5-A0AD-775A91DAE42E}" dt="2025-05-12T17:52:38.497" v="604" actId="478"/>
          <ac:spMkLst>
            <pc:docMk/>
            <pc:sldMk cId="2106553981" sldId="274"/>
            <ac:spMk id="13" creationId="{00000000-0000-0000-0000-000000000000}"/>
          </ac:spMkLst>
        </pc:spChg>
        <pc:spChg chg="del">
          <ac:chgData name="" userId="600b0fd47a667cdd" providerId="LiveId" clId="{3256E35C-0795-45A5-A0AD-775A91DAE42E}" dt="2025-05-12T17:52:46" v="606" actId="478"/>
          <ac:spMkLst>
            <pc:docMk/>
            <pc:sldMk cId="2106553981" sldId="274"/>
            <ac:spMk id="15" creationId="{00000000-0000-0000-0000-000000000000}"/>
          </ac:spMkLst>
        </pc:spChg>
        <pc:spChg chg="del mod">
          <ac:chgData name="" userId="600b0fd47a667cdd" providerId="LiveId" clId="{3256E35C-0795-45A5-A0AD-775A91DAE42E}" dt="2025-05-12T17:52:49.975" v="609" actId="478"/>
          <ac:spMkLst>
            <pc:docMk/>
            <pc:sldMk cId="2106553981" sldId="274"/>
            <ac:spMk id="16" creationId="{00000000-0000-0000-0000-000000000000}"/>
          </ac:spMkLst>
        </pc:spChg>
        <pc:spChg chg="del">
          <ac:chgData name="" userId="600b0fd47a667cdd" providerId="LiveId" clId="{3256E35C-0795-45A5-A0AD-775A91DAE42E}" dt="2025-05-12T17:52:52.145" v="610" actId="478"/>
          <ac:spMkLst>
            <pc:docMk/>
            <pc:sldMk cId="2106553981" sldId="274"/>
            <ac:spMk id="17" creationId="{00000000-0000-0000-0000-000000000000}"/>
          </ac:spMkLst>
        </pc:spChg>
        <pc:spChg chg="del">
          <ac:chgData name="" userId="600b0fd47a667cdd" providerId="LiveId" clId="{3256E35C-0795-45A5-A0AD-775A91DAE42E}" dt="2025-05-12T17:52:58.765" v="612" actId="478"/>
          <ac:spMkLst>
            <pc:docMk/>
            <pc:sldMk cId="2106553981" sldId="274"/>
            <ac:spMk id="18" creationId="{00000000-0000-0000-0000-000000000000}"/>
          </ac:spMkLst>
        </pc:spChg>
        <pc:spChg chg="del">
          <ac:chgData name="" userId="600b0fd47a667cdd" providerId="LiveId" clId="{3256E35C-0795-45A5-A0AD-775A91DAE42E}" dt="2025-05-12T17:53:10.819" v="618" actId="478"/>
          <ac:spMkLst>
            <pc:docMk/>
            <pc:sldMk cId="2106553981" sldId="274"/>
            <ac:spMk id="19" creationId="{00000000-0000-0000-0000-000000000000}"/>
          </ac:spMkLst>
        </pc:spChg>
        <pc:spChg chg="del mod">
          <ac:chgData name="" userId="600b0fd47a667cdd" providerId="LiveId" clId="{3256E35C-0795-45A5-A0AD-775A91DAE42E}" dt="2025-05-12T17:53:05.358" v="615" actId="478"/>
          <ac:spMkLst>
            <pc:docMk/>
            <pc:sldMk cId="2106553981" sldId="274"/>
            <ac:spMk id="21" creationId="{00000000-0000-0000-0000-000000000000}"/>
          </ac:spMkLst>
        </pc:spChg>
        <pc:spChg chg="del">
          <ac:chgData name="" userId="600b0fd47a667cdd" providerId="LiveId" clId="{3256E35C-0795-45A5-A0AD-775A91DAE42E}" dt="2025-05-12T17:53:00.465" v="613" actId="478"/>
          <ac:spMkLst>
            <pc:docMk/>
            <pc:sldMk cId="2106553981" sldId="274"/>
            <ac:spMk id="22" creationId="{00000000-0000-0000-0000-000000000000}"/>
          </ac:spMkLst>
        </pc:spChg>
        <pc:spChg chg="del mod">
          <ac:chgData name="" userId="600b0fd47a667cdd" providerId="LiveId" clId="{3256E35C-0795-45A5-A0AD-775A91DAE42E}" dt="2025-05-12T17:53:09.563" v="617" actId="478"/>
          <ac:spMkLst>
            <pc:docMk/>
            <pc:sldMk cId="2106553981" sldId="274"/>
            <ac:spMk id="23" creationId="{00000000-0000-0000-0000-000000000000}"/>
          </ac:spMkLst>
        </pc:spChg>
        <pc:spChg chg="mod">
          <ac:chgData name="" userId="600b0fd47a667cdd" providerId="LiveId" clId="{3256E35C-0795-45A5-A0AD-775A91DAE42E}" dt="2025-05-12T17:55:18.851" v="631" actId="255"/>
          <ac:spMkLst>
            <pc:docMk/>
            <pc:sldMk cId="2106553981" sldId="274"/>
            <ac:spMk id="24" creationId="{00000000-0000-0000-0000-000000000000}"/>
          </ac:spMkLst>
        </pc:spChg>
        <pc:spChg chg="mod">
          <ac:chgData name="" userId="600b0fd47a667cdd" providerId="LiveId" clId="{3256E35C-0795-45A5-A0AD-775A91DAE42E}" dt="2025-05-12T17:55:48.955" v="632" actId="255"/>
          <ac:spMkLst>
            <pc:docMk/>
            <pc:sldMk cId="2106553981" sldId="274"/>
            <ac:spMk id="25" creationId="{00000000-0000-0000-0000-000000000000}"/>
          </ac:spMkLst>
        </pc:spChg>
        <pc:spChg chg="mod">
          <ac:chgData name="" userId="600b0fd47a667cdd" providerId="LiveId" clId="{3256E35C-0795-45A5-A0AD-775A91DAE42E}" dt="2025-05-12T17:56:01.916" v="633" actId="255"/>
          <ac:spMkLst>
            <pc:docMk/>
            <pc:sldMk cId="2106553981" sldId="274"/>
            <ac:spMk id="26" creationId="{00000000-0000-0000-0000-000000000000}"/>
          </ac:spMkLst>
        </pc:spChg>
        <pc:spChg chg="mod">
          <ac:chgData name="" userId="600b0fd47a667cdd" providerId="LiveId" clId="{3256E35C-0795-45A5-A0AD-775A91DAE42E}" dt="2025-05-12T17:56:08.835" v="634" actId="255"/>
          <ac:spMkLst>
            <pc:docMk/>
            <pc:sldMk cId="2106553981" sldId="274"/>
            <ac:spMk id="27" creationId="{00000000-0000-0000-0000-000000000000}"/>
          </ac:spMkLst>
        </pc:spChg>
        <pc:spChg chg="mod">
          <ac:chgData name="" userId="600b0fd47a667cdd" providerId="LiveId" clId="{3256E35C-0795-45A5-A0AD-775A91DAE42E}" dt="2025-05-12T17:56:17.311" v="635" actId="255"/>
          <ac:spMkLst>
            <pc:docMk/>
            <pc:sldMk cId="2106553981" sldId="274"/>
            <ac:spMk id="28" creationId="{00000000-0000-0000-0000-000000000000}"/>
          </ac:spMkLst>
        </pc:spChg>
        <pc:picChg chg="del">
          <ac:chgData name="" userId="600b0fd47a667cdd" providerId="LiveId" clId="{3256E35C-0795-45A5-A0AD-775A91DAE42E}" dt="2025-05-12T17:52:20.217" v="595" actId="478"/>
          <ac:picMkLst>
            <pc:docMk/>
            <pc:sldMk cId="2106553981" sldId="274"/>
            <ac:picMk id="4" creationId="{00000000-0000-0000-0000-000000000000}"/>
          </ac:picMkLst>
        </pc:picChg>
        <pc:picChg chg="del">
          <ac:chgData name="" userId="600b0fd47a667cdd" providerId="LiveId" clId="{3256E35C-0795-45A5-A0AD-775A91DAE42E}" dt="2025-05-12T17:52:37.074" v="603" actId="478"/>
          <ac:picMkLst>
            <pc:docMk/>
            <pc:sldMk cId="2106553981" sldId="274"/>
            <ac:picMk id="9" creationId="{00000000-0000-0000-0000-000000000000}"/>
          </ac:picMkLst>
        </pc:picChg>
        <pc:picChg chg="del">
          <ac:chgData name="" userId="600b0fd47a667cdd" providerId="LiveId" clId="{3256E35C-0795-45A5-A0AD-775A91DAE42E}" dt="2025-05-12T17:52:40.099" v="605" actId="478"/>
          <ac:picMkLst>
            <pc:docMk/>
            <pc:sldMk cId="2106553981" sldId="274"/>
            <ac:picMk id="14" creationId="{00000000-0000-0000-0000-000000000000}"/>
          </ac:picMkLst>
        </pc:picChg>
        <pc:picChg chg="del">
          <ac:chgData name="" userId="600b0fd47a667cdd" providerId="LiveId" clId="{3256E35C-0795-45A5-A0AD-775A91DAE42E}" dt="2025-05-12T17:53:13.194" v="619" actId="478"/>
          <ac:picMkLst>
            <pc:docMk/>
            <pc:sldMk cId="2106553981" sldId="274"/>
            <ac:picMk id="20" creationId="{00000000-0000-0000-0000-000000000000}"/>
          </ac:picMkLst>
        </pc:picChg>
      </pc:sldChg>
      <pc:sldChg chg="addSp delSp modSp add ord">
        <pc:chgData name="" userId="600b0fd47a667cdd" providerId="LiveId" clId="{3256E35C-0795-45A5-A0AD-775A91DAE42E}" dt="2025-05-12T18:01:22.895" v="666"/>
        <pc:sldMkLst>
          <pc:docMk/>
          <pc:sldMk cId="2462966334" sldId="275"/>
        </pc:sldMkLst>
        <pc:picChg chg="mod">
          <ac:chgData name="" userId="600b0fd47a667cdd" providerId="LiveId" clId="{3256E35C-0795-45A5-A0AD-775A91DAE42E}" dt="2025-05-12T17:59:45.917" v="657" actId="14100"/>
          <ac:picMkLst>
            <pc:docMk/>
            <pc:sldMk cId="2462966334" sldId="275"/>
            <ac:picMk id="2" creationId="{00000000-0000-0000-0000-000000000000}"/>
          </ac:picMkLst>
        </pc:picChg>
        <pc:picChg chg="del mod">
          <ac:chgData name="" userId="600b0fd47a667cdd" providerId="LiveId" clId="{3256E35C-0795-45A5-A0AD-775A91DAE42E}" dt="2025-05-12T17:59:38.738" v="654" actId="478"/>
          <ac:picMkLst>
            <pc:docMk/>
            <pc:sldMk cId="2462966334" sldId="275"/>
            <ac:picMk id="4" creationId="{00000000-0000-0000-0000-000000000000}"/>
          </ac:picMkLst>
        </pc:picChg>
        <pc:picChg chg="add mod">
          <ac:chgData name="" userId="600b0fd47a667cdd" providerId="LiveId" clId="{3256E35C-0795-45A5-A0AD-775A91DAE42E}" dt="2025-05-12T18:00:04.930" v="662" actId="14100"/>
          <ac:picMkLst>
            <pc:docMk/>
            <pc:sldMk cId="2462966334" sldId="275"/>
            <ac:picMk id="6" creationId="{456C8334-4F21-4743-A8EA-25126BB21A26}"/>
          </ac:picMkLst>
        </pc:picChg>
        <pc:picChg chg="add mod">
          <ac:chgData name="" userId="600b0fd47a667cdd" providerId="LiveId" clId="{3256E35C-0795-45A5-A0AD-775A91DAE42E}" dt="2025-05-12T18:01:10.812" v="665" actId="14100"/>
          <ac:picMkLst>
            <pc:docMk/>
            <pc:sldMk cId="2462966334" sldId="275"/>
            <ac:picMk id="7" creationId="{386E4CF4-34C2-469A-8135-1B04E8B54A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62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3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9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27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8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3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3079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Smart Plant Watering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303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IoT-Based Smart Solution for Efficient Irrigation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3" y="3399268"/>
            <a:ext cx="74914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Digvijay Saste 612307086,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Saurav Satpute 612307087,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Jatin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Mukade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612307066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8632" y="5435084"/>
            <a:ext cx="7468553" cy="520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Institution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College of Engineering Pune (COEP), ENTC Department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4350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40287" y="5417225"/>
            <a:ext cx="134469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837724" y="6320671"/>
            <a:ext cx="14292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2858453" y="6320671"/>
            <a:ext cx="14292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899910" y="6320671"/>
            <a:ext cx="14292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328" y="69623"/>
            <a:ext cx="47885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Working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BB7F1-5E0F-497F-9581-3BEFF860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571" y="0"/>
            <a:ext cx="51740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4196"/>
            <a:ext cx="56497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Blynk App Integration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86501"/>
            <a:ext cx="34412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 Interface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7776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V2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display widget showing the live soil moisture percentage.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2751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V3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switch to manually control the pump (ON/OFF).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9424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V4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toggle button to select between Auto and Manual modes.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486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Notification System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07776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the soil moisture drops below the critical threshold (e.g., 40%), the NodeMCU triggers an alert using the Blynk.logEvent() function.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31053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alert is sent instantly to the user's smartphone as a push notification with a custom message (e.g., "Warning: Soil moisture too low!").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54331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allows users to take immediate manual action if needed, even when automatic mode is off.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6622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Blynk enables full control and monitoring via WiFi from anywhere in the world.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" y="110622"/>
            <a:ext cx="5237605" cy="77786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6012" y="732353"/>
            <a:ext cx="86995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02350" y="7299127"/>
            <a:ext cx="4721900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endParaRPr lang="en-US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C8334-4F21-4743-A8EA-25126BB2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252" y="91091"/>
            <a:ext cx="3924145" cy="804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E4CF4-34C2-469A-8135-1B04E8B54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99" y="91091"/>
            <a:ext cx="4250913" cy="79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6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852" y="540306"/>
            <a:ext cx="4232672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Explanation  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31852" y="1291352"/>
            <a:ext cx="1695807" cy="861655"/>
          </a:xfrm>
          <a:prstGeom prst="roundRect">
            <a:avLst>
              <a:gd name="adj" fmla="val 26459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97" y="1588651"/>
            <a:ext cx="213717" cy="2670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9583" y="1443276"/>
            <a:ext cx="1788081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Moisture Reading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379583" y="1757839"/>
            <a:ext cx="551866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Moisture sensor value is read using analogRead(), mapped to percentage using map().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2303621" y="2149197"/>
            <a:ext cx="11718965" cy="7620"/>
          </a:xfrm>
          <a:prstGeom prst="roundRect">
            <a:avLst>
              <a:gd name="adj" fmla="val 2991936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531852" y="2228969"/>
            <a:ext cx="3391614" cy="861655"/>
          </a:xfrm>
          <a:prstGeom prst="roundRect">
            <a:avLst>
              <a:gd name="adj" fmla="val 26459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741" y="2526268"/>
            <a:ext cx="213717" cy="26705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75390" y="2380893"/>
            <a:ext cx="1788081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Transmission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4075390" y="2695456"/>
            <a:ext cx="459105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value is sent to Blynk with Blynk.virtualWrite(V2, moisturePercent).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3999428" y="3086814"/>
            <a:ext cx="10023158" cy="7620"/>
          </a:xfrm>
          <a:prstGeom prst="roundRect">
            <a:avLst>
              <a:gd name="adj" fmla="val 2991936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531852" y="3166586"/>
            <a:ext cx="5087422" cy="1195983"/>
          </a:xfrm>
          <a:prstGeom prst="roundRect">
            <a:avLst>
              <a:gd name="adj" fmla="val 19063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04" y="3631049"/>
            <a:ext cx="213717" cy="26705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771198" y="3318510"/>
            <a:ext cx="1788081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Automatic Control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5771198" y="3633073"/>
            <a:ext cx="712350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autoMode == true and moisture is below threshold: digitalWrite(relayPin, HIGH) is used to turn on the pump.</a:t>
            </a:r>
            <a:endParaRPr lang="en-US" sz="1150" dirty="0"/>
          </a:p>
        </p:txBody>
      </p:sp>
      <p:sp>
        <p:nvSpPr>
          <p:cNvPr id="17" name="Text 12"/>
          <p:cNvSpPr/>
          <p:nvPr/>
        </p:nvSpPr>
        <p:spPr>
          <a:xfrm>
            <a:off x="5771198" y="3967401"/>
            <a:ext cx="712350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autoMode == true and moisture is above threshold: Pump is turned OFF.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5695236" y="4358759"/>
            <a:ext cx="8327350" cy="7620"/>
          </a:xfrm>
          <a:prstGeom prst="roundRect">
            <a:avLst>
              <a:gd name="adj" fmla="val 2991936"/>
            </a:avLst>
          </a:prstGeom>
          <a:solidFill>
            <a:srgbClr val="DA33BF"/>
          </a:solidFill>
          <a:ln/>
        </p:spPr>
      </p:sp>
      <p:sp>
        <p:nvSpPr>
          <p:cNvPr id="19" name="Shape 14"/>
          <p:cNvSpPr/>
          <p:nvPr/>
        </p:nvSpPr>
        <p:spPr>
          <a:xfrm>
            <a:off x="531852" y="4438531"/>
            <a:ext cx="6783348" cy="1439228"/>
          </a:xfrm>
          <a:prstGeom prst="roundRect">
            <a:avLst>
              <a:gd name="adj" fmla="val 15841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668" y="5024557"/>
            <a:ext cx="213717" cy="26705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67124" y="4590455"/>
            <a:ext cx="1788081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 System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467124" y="4905018"/>
            <a:ext cx="6479500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moisturePercent &lt; 25, the following is triggered: Blynk.logEvent("low_moisture", "Warning: Soil moisture too low!").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7467124" y="5482590"/>
            <a:ext cx="647950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sends a push notification to the user via Blynk's server.</a:t>
            </a:r>
            <a:endParaRPr lang="en-US" sz="11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8"/>
          <p:cNvSpPr/>
          <p:nvPr/>
        </p:nvSpPr>
        <p:spPr>
          <a:xfrm>
            <a:off x="767218" y="432189"/>
            <a:ext cx="4417968" cy="579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/ Result</a:t>
            </a:r>
            <a:endParaRPr lang="en-US" sz="2800" dirty="0"/>
          </a:p>
        </p:txBody>
      </p:sp>
      <p:sp>
        <p:nvSpPr>
          <p:cNvPr id="25" name="Text 19"/>
          <p:cNvSpPr/>
          <p:nvPr/>
        </p:nvSpPr>
        <p:spPr>
          <a:xfrm>
            <a:off x="725490" y="1296520"/>
            <a:ext cx="135666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turns pump ON/OFF based on soil condition.</a:t>
            </a:r>
            <a:endParaRPr lang="en-US" dirty="0"/>
          </a:p>
        </p:txBody>
      </p:sp>
      <p:sp>
        <p:nvSpPr>
          <p:cNvPr id="26" name="Text 20"/>
          <p:cNvSpPr/>
          <p:nvPr/>
        </p:nvSpPr>
        <p:spPr>
          <a:xfrm>
            <a:off x="725490" y="2067178"/>
            <a:ext cx="135666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 interface is intuitive and responsive.</a:t>
            </a: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767218" y="2951274"/>
            <a:ext cx="135666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Moisture data is visible and updates live.</a:t>
            </a:r>
            <a:endParaRPr lang="en-US" dirty="0"/>
          </a:p>
        </p:txBody>
      </p:sp>
      <p:sp>
        <p:nvSpPr>
          <p:cNvPr id="28" name="Text 22"/>
          <p:cNvSpPr/>
          <p:nvPr/>
        </p:nvSpPr>
        <p:spPr>
          <a:xfrm>
            <a:off x="725490" y="3777478"/>
            <a:ext cx="135666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Alert system ensures quick response to plant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5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54950"/>
            <a:ext cx="4748689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9" y="1587341"/>
            <a:ext cx="504468" cy="5044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2558" y="1552099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Monitoring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412558" y="1969889"/>
            <a:ext cx="1251156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soil moisture monitoring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2933462"/>
            <a:ext cx="504468" cy="504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2558" y="2898219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Dual Control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412558" y="3316010"/>
            <a:ext cx="1251156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automatic and manual control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9" y="4279583"/>
            <a:ext cx="504468" cy="5044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2558" y="4244340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Notifications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412558" y="4662130"/>
            <a:ext cx="1251156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Sends instant low moisture notifications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" y="5625703"/>
            <a:ext cx="504468" cy="5044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2558" y="5590461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Remote Access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412558" y="6008251"/>
            <a:ext cx="1251156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Remote access via smartphone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79" y="6971824"/>
            <a:ext cx="504468" cy="5044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12558" y="6936581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412558" y="7354372"/>
            <a:ext cx="1251156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User-friendly, low cost, and energy-efficient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676"/>
            <a:ext cx="7136487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21054" y="2501503"/>
            <a:ext cx="6418841" cy="564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home gardening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21055" y="2958822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Nursery automation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21055" y="3416141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Greenhouses and polyhouses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1055" y="3873460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Agriculture fields (small-scale)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21055" y="4330779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College IoT projects and demos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608927" y="1922026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676"/>
            <a:ext cx="7136487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</a:rPr>
              <a:t>Conclusion</a:t>
            </a:r>
            <a:endParaRPr lang="en-US" sz="4300" dirty="0"/>
          </a:p>
        </p:txBody>
      </p:sp>
      <p:sp>
        <p:nvSpPr>
          <p:cNvPr id="15" name="Text 13"/>
          <p:cNvSpPr/>
          <p:nvPr/>
        </p:nvSpPr>
        <p:spPr>
          <a:xfrm>
            <a:off x="509083" y="2351204"/>
            <a:ext cx="1298829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demonstrates how IoT can revolutionize irrigation.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09083" y="3049764"/>
            <a:ext cx="1298829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Saves water, time, and labor.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509083" y="3748325"/>
            <a:ext cx="1298829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Promotes sustainable agriculture using simple technology.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509083" y="4506257"/>
            <a:ext cx="12988290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scaled or modified for different use cases.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3527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676"/>
            <a:ext cx="7136487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Scope</a:t>
            </a:r>
            <a:endParaRPr lang="en-US" sz="4300" dirty="0"/>
          </a:p>
        </p:txBody>
      </p:sp>
      <p:sp>
        <p:nvSpPr>
          <p:cNvPr id="10" name="Text 8"/>
          <p:cNvSpPr/>
          <p:nvPr/>
        </p:nvSpPr>
        <p:spPr>
          <a:xfrm>
            <a:off x="594941" y="2538650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real-time weather data integration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94941" y="3218794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solar panels for energy autonomy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94941" y="3898938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data analytics dashboard for long-term soil trends</a:t>
            </a:r>
            <a:endParaRPr lang="en-US" sz="1800" dirty="0"/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2EB0D34F-6D23-4FA4-AD1B-1E5A05F65233}"/>
              </a:ext>
            </a:extLst>
          </p:cNvPr>
          <p:cNvSpPr/>
          <p:nvPr/>
        </p:nvSpPr>
        <p:spPr>
          <a:xfrm>
            <a:off x="594941" y="4988809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dirty="0"/>
              <a:t>Integration with </a:t>
            </a:r>
            <a:r>
              <a:rPr lang="en-US" b="1" dirty="0"/>
              <a:t>machine learning</a:t>
            </a:r>
            <a:r>
              <a:rPr lang="en-US" dirty="0"/>
              <a:t> to predict watering needs based on crop type and soil behavior.</a:t>
            </a:r>
            <a:endParaRPr lang="en-US" sz="180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051EEDCF-32FB-4C92-BB46-248BC7CA501C}"/>
              </a:ext>
            </a:extLst>
          </p:cNvPr>
          <p:cNvSpPr/>
          <p:nvPr/>
        </p:nvSpPr>
        <p:spPr>
          <a:xfrm>
            <a:off x="594941" y="4391439"/>
            <a:ext cx="620803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50"/>
              </a:lnSpc>
              <a:buSzPct val="100000"/>
              <a:buChar char="•"/>
            </a:pPr>
            <a:r>
              <a:rPr lang="en-US" dirty="0"/>
              <a:t>Use of </a:t>
            </a:r>
            <a:r>
              <a:rPr lang="en-US" b="1" dirty="0"/>
              <a:t>multiple soil sensors</a:t>
            </a:r>
            <a:r>
              <a:rPr lang="en-US" dirty="0"/>
              <a:t> for large-scale farms with zone-wise control.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36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6" y="-32274"/>
            <a:ext cx="13449458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4746" y="6986111"/>
            <a:ext cx="554509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endParaRPr lang="en-US" sz="4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7974" y="8279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940010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Water Scarcity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Water scarcity is a growing concern, especially in agriculture and horticulture.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2940010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Methods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watering methods are not only time-consuming but also inefficient.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47616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Benefits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can help conserve water and reduce labor, ensuring healthier plant growth.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94" y="5980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430307" y="1637826"/>
            <a:ext cx="8541571" cy="2231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/>
              <a:t>Traditional irrigation systems waste water due to lack of real-time control. Farmers often overwater or underwater crops, affecting productivity. There is a need for an automated, affordable system that monitors soil moisture and controls the pump efficiently. This project solves the problem using a smart irrigation system based on IoT and real-time alerts via the </a:t>
            </a:r>
            <a:r>
              <a:rPr lang="en-US" sz="2000" dirty="0" err="1"/>
              <a:t>Blynk</a:t>
            </a:r>
            <a:r>
              <a:rPr lang="en-US" sz="2000" dirty="0"/>
              <a:t> app.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02428" y="5911319"/>
            <a:ext cx="8541572" cy="1732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/>
              <a:t>The aim of this project is to develop a smart irrigation system using ESP8266 and </a:t>
            </a:r>
            <a:r>
              <a:rPr lang="en-US" sz="2000" dirty="0" err="1"/>
              <a:t>Blynk</a:t>
            </a:r>
            <a:r>
              <a:rPr lang="en-US" sz="2000" dirty="0"/>
              <a:t> that monitors soil moisture in real time and automatically controls the water pump. It helps save water, reduces manual effort, and supports better crop growth.</a:t>
            </a:r>
            <a:endParaRPr lang="en-US" sz="18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AAEA1B7-D84B-47BF-A2B1-B70B8B877C65}"/>
              </a:ext>
            </a:extLst>
          </p:cNvPr>
          <p:cNvSpPr/>
          <p:nvPr/>
        </p:nvSpPr>
        <p:spPr>
          <a:xfrm>
            <a:off x="994536" y="43152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Aim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111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738307"/>
            <a:ext cx="512897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1706404"/>
            <a:ext cx="1089898" cy="130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1924288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Watering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375535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automates watering based on live soil moisture levels.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3014305"/>
            <a:ext cx="1089898" cy="1584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3232190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3683437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using NodeMCU ESP8266 microcontroller and Blynk IoT platform.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4598789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481667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 Modes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5267920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dual operation modes – Automatic and Manual.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33" y="5906691"/>
            <a:ext cx="1089898" cy="15844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9677" y="612457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Alerts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79677" y="657582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Sends real-time alerts and moisture data to the user's smartphone.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2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Components Used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70986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2433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NodeMCU ESP8266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2928699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Microcontroller with WiFi support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170986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97949" y="2433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Soil Moisture Sensor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2928699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moisture level in soil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170986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5999" y="2433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Relay Module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2928699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Controls water pump based on logic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196239"/>
            <a:ext cx="4158734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9899" y="44584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Water Pump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9899" y="4953953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Supplies water to plants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5235773" y="4196239"/>
            <a:ext cx="4158734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97949" y="4458414"/>
            <a:ext cx="36337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Breadboard &amp; Jumper Wires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97949" y="4953953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connections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9633823" y="4196239"/>
            <a:ext cx="4158734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95999" y="44584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5999" y="4953953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5V regulated supply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838468"/>
            <a:ext cx="12954952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99899" y="6100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Blynk App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099899" y="6596182"/>
            <a:ext cx="124306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real-time monitoring and control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52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Sensor reads moisture data and sends it to NodeMCU.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2857857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52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02144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processed and compared to a threshold (e.g., 40%).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24362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72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below threshold, relay is activated to turn on the pump.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4544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4972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4680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Blynk app shows moisture data and controls.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177550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068729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WiFi ensures seamless IoT communication.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19" name="Text 9"/>
          <p:cNvSpPr/>
          <p:nvPr/>
        </p:nvSpPr>
        <p:spPr>
          <a:xfrm>
            <a:off x="1203484" y="1935551"/>
            <a:ext cx="3250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Flowchart/Block Diagram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7D3AEC-ED42-473E-93FB-600A0895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" y="2533813"/>
            <a:ext cx="4810796" cy="54681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EDFB82-5C91-4628-AB13-03A55C4F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79" y="2605760"/>
            <a:ext cx="9642820" cy="34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6012" y="732353"/>
            <a:ext cx="86995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20"/>
            <a:ext cx="14630400" cy="8132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350" y="7299127"/>
            <a:ext cx="4721900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endParaRPr lang="en-US" sz="37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A2270D4-0164-47AB-B449-B84E50F23BCA}"/>
              </a:ext>
            </a:extLst>
          </p:cNvPr>
          <p:cNvSpPr/>
          <p:nvPr/>
        </p:nvSpPr>
        <p:spPr>
          <a:xfrm>
            <a:off x="821055" y="645676"/>
            <a:ext cx="7136487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</a:rPr>
              <a:t>Circuit Diagram</a:t>
            </a:r>
            <a:endParaRPr lang="en-US" sz="4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691"/>
            <a:ext cx="4897041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Working Principle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28424" y="1601033"/>
            <a:ext cx="156091" cy="763786"/>
          </a:xfrm>
          <a:prstGeom prst="roundRect">
            <a:avLst>
              <a:gd name="adj" fmla="val 20000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96697" y="1601033"/>
            <a:ext cx="256651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Moisture Measurement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96697" y="2031921"/>
            <a:ext cx="1270527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Soil Moisture Sensor measures the volumetric water content in the soil and provides an analog voltage output based on dryness/wetness.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0606" y="2572941"/>
            <a:ext cx="156091" cy="763786"/>
          </a:xfrm>
          <a:prstGeom prst="roundRect">
            <a:avLst>
              <a:gd name="adj" fmla="val 20000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508879" y="2572941"/>
            <a:ext cx="24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Conversion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508879" y="3003828"/>
            <a:ext cx="1239309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NodeMCU ESP8266 reads this analog value and converts it into a moisture percentage.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2788" y="3544848"/>
            <a:ext cx="156091" cy="763786"/>
          </a:xfrm>
          <a:prstGeom prst="roundRect">
            <a:avLst>
              <a:gd name="adj" fmla="val 20000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21061" y="3544848"/>
            <a:ext cx="253388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Threshold Comparison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821061" y="3975735"/>
            <a:ext cx="120809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checks if this value falls below a predefined threshold (e.g., 40% moisture).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64970" y="4516755"/>
            <a:ext cx="156091" cy="1960007"/>
          </a:xfrm>
          <a:prstGeom prst="roundRect">
            <a:avLst>
              <a:gd name="adj" fmla="val 20000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133243" y="4516755"/>
            <a:ext cx="258627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Mode-based Operation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2133243" y="4947642"/>
            <a:ext cx="1176873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the selected mode: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133243" y="5405318"/>
            <a:ext cx="1176873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 Mode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The system activates the relay, which powers the water pump, irrigating the soil until moisture reaches a safe level.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133243" y="6143863"/>
            <a:ext cx="1176873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Mode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The user is allowed to manually control the pump using the app's virtual button.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352788" y="6684883"/>
            <a:ext cx="156091" cy="763786"/>
          </a:xfrm>
          <a:prstGeom prst="roundRect">
            <a:avLst>
              <a:gd name="adj" fmla="val 20000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821061" y="6684883"/>
            <a:ext cx="254150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Monitoring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821061" y="7115770"/>
            <a:ext cx="120809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real-time feedback loop ensures continuous monitoring, and the moisture values are updated every few seconds in the Blynk app.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950</Words>
  <Application>Microsoft Office PowerPoint</Application>
  <PresentationFormat>Custom</PresentationFormat>
  <Paragraphs>140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Arial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Saurav Satpute</cp:lastModifiedBy>
  <cp:revision>4</cp:revision>
  <dcterms:created xsi:type="dcterms:W3CDTF">2025-04-10T17:52:41Z</dcterms:created>
  <dcterms:modified xsi:type="dcterms:W3CDTF">2025-05-13T08:51:20Z</dcterms:modified>
</cp:coreProperties>
</file>